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758950"/>
          </a:xfrm>
        </p:spPr>
        <p:txBody>
          <a:bodyPr>
            <a:normAutofit lnSpcReduction="20000"/>
          </a:bodyPr>
          <a:lstStyle/>
          <a:p>
            <a:r>
              <a:rPr lang="en-MY" altLang="en-US"/>
              <a:t>ROBOTIC HARDWARE SYSTEM</a:t>
            </a:r>
            <a:endParaRPr lang="en-MY" altLang="en-US"/>
          </a:p>
          <a:p>
            <a:r>
              <a:rPr lang="en-MY" altLang="en-US"/>
              <a:t>ROBOT TYPE: AUTOMATED GUIDED VEHICLE(AGV)</a:t>
            </a:r>
            <a:endParaRPr lang="en-MY" altLang="en-US"/>
          </a:p>
          <a:p>
            <a:r>
              <a:rPr lang="en-MY" altLang="en-US"/>
              <a:t>NAME: MOHAMAD LUQMAN IDLAN BIN MOHAMAD AZAHARI</a:t>
            </a:r>
            <a:endParaRPr lang="en-MY" altLang="en-US"/>
          </a:p>
          <a:p>
            <a:r>
              <a:rPr lang="en-MY" altLang="en-US"/>
              <a:t>MATRIC: 1723539</a:t>
            </a:r>
            <a:endParaRPr lang="en-MY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366395"/>
            <a:ext cx="89820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38300" y="781685"/>
            <a:ext cx="3165475" cy="965835"/>
          </a:xfrm>
        </p:spPr>
        <p:txBody>
          <a:bodyPr>
            <a:noAutofit/>
          </a:bodyPr>
          <a:p>
            <a:r>
              <a:rPr lang="en-MY" altLang="en-US" sz="3200"/>
              <a:t>DATA PATHING</a:t>
            </a:r>
            <a:endParaRPr lang="en-MY" altLang="en-US" sz="32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7745" y="1825625"/>
            <a:ext cx="484187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620" y="863600"/>
            <a:ext cx="5181600" cy="2546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90055" y="3409950"/>
            <a:ext cx="406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P</a:t>
            </a:r>
            <a:r>
              <a:rPr lang="en-US"/>
              <a:t>ixels</a:t>
            </a:r>
            <a:r>
              <a:rPr lang="en-MY" altLang="en-US"/>
              <a:t> data</a:t>
            </a:r>
            <a:r>
              <a:rPr lang="en-US"/>
              <a:t> for CNN-based localization.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20" y="4018915"/>
            <a:ext cx="5734050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95" y="140970"/>
            <a:ext cx="5703570" cy="1248410"/>
          </a:xfrm>
        </p:spPr>
        <p:txBody>
          <a:bodyPr/>
          <a:p>
            <a:r>
              <a:rPr lang="en-MY" altLang="en-US"/>
              <a:t>MORE DATA EXAMPLES 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28800"/>
            <a:ext cx="6279515" cy="2454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9515" y="1537335"/>
            <a:ext cx="5346065" cy="3782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7970" y="184150"/>
            <a:ext cx="6711950" cy="29933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7970" y="3177540"/>
            <a:ext cx="5367020" cy="3664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255" y="3416300"/>
            <a:ext cx="5800725" cy="33432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28280" y="1623695"/>
            <a:ext cx="3144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 sz="2400"/>
              <a:t>FURTHER EXAMPLES</a:t>
            </a:r>
            <a:endParaRPr lang="en-MY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DATA TRANSMISSION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5181600" cy="2932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94995" y="4975225"/>
            <a:ext cx="5513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Made up</a:t>
            </a:r>
            <a:r>
              <a:rPr lang="en-US"/>
              <a:t> of a normal LAN setup, combining WLAN for</a:t>
            </a:r>
            <a:endParaRPr lang="en-US"/>
          </a:p>
          <a:p>
            <a:r>
              <a:rPr lang="en-US"/>
              <a:t>integration to the Android phone</a:t>
            </a:r>
            <a:r>
              <a:rPr lang="en-MY" altLang="en-US"/>
              <a:t>. Also, it can be implemented for integration of SCADA system.</a:t>
            </a:r>
            <a:endParaRPr lang="en-MY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40890"/>
            <a:ext cx="5181600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MY" altLang="en-US"/>
              <a:t>GPS TRANSMISSION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4570" y="1825625"/>
            <a:ext cx="5181600" cy="28105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15" y="1825625"/>
            <a:ext cx="4991100" cy="43516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01410" y="5180965"/>
            <a:ext cx="4343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Automotive tracking to determine the location of an automotive vehicle in areas where GPS is not available or the signal is not reliable. </a:t>
            </a:r>
            <a:endParaRPr lang="en-MY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POWER MANAGEMENT</a:t>
            </a:r>
            <a:endParaRPr lang="en-MY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8200" y="1537970"/>
            <a:ext cx="1150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NiCd Batteries - robust, have a high cycle ability, a high performance and are easy to maintain.</a:t>
            </a:r>
            <a:endParaRPr lang="en-MY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71675"/>
            <a:ext cx="262826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4115" y="2138045"/>
            <a:ext cx="210502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65" y="2138045"/>
            <a:ext cx="258127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" y="249555"/>
            <a:ext cx="4366895" cy="1325880"/>
          </a:xfrm>
        </p:spPr>
        <p:txBody>
          <a:bodyPr/>
          <a:p>
            <a:r>
              <a:rPr lang="en-MY" altLang="en-US"/>
              <a:t>Charging system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788660" y="249555"/>
            <a:ext cx="2489835" cy="63601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4035" y="142875"/>
            <a:ext cx="2417445" cy="6466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5" y="1412240"/>
            <a:ext cx="3410585" cy="5139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MAIN COMPONENTS</a:t>
            </a:r>
            <a:endParaRPr lang="en-MY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MY" altLang="en-US"/>
              <a:t>1. DESIGN</a:t>
            </a:r>
            <a:endParaRPr lang="en-MY" altLang="en-US"/>
          </a:p>
          <a:p>
            <a:pPr marL="0" indent="0">
              <a:buNone/>
            </a:pPr>
            <a:r>
              <a:rPr lang="en-MY" altLang="en-US"/>
              <a:t>2. PROPULSION SYSTEM</a:t>
            </a:r>
            <a:endParaRPr lang="en-MY" altLang="en-US"/>
          </a:p>
          <a:p>
            <a:pPr marL="0" indent="0">
              <a:buNone/>
            </a:pPr>
            <a:r>
              <a:rPr lang="en-MY" altLang="en-US"/>
              <a:t>3. NAVIGATION AND CONTROL SYSTEM</a:t>
            </a:r>
            <a:endParaRPr lang="en-MY" altLang="en-US"/>
          </a:p>
          <a:p>
            <a:pPr marL="0" indent="0">
              <a:buNone/>
            </a:pPr>
            <a:r>
              <a:rPr lang="en-MY" altLang="en-US"/>
              <a:t>4. DATA TRANSMISSION AND COLLECTION</a:t>
            </a:r>
            <a:endParaRPr lang="en-MY" altLang="en-US"/>
          </a:p>
          <a:p>
            <a:pPr marL="0" indent="0">
              <a:buNone/>
            </a:pPr>
            <a:r>
              <a:rPr lang="en-MY" altLang="en-US"/>
              <a:t>5. POWER MANAGEMENT</a:t>
            </a:r>
            <a:endParaRPr lang="en-MY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DESIGN</a:t>
            </a:r>
            <a:endParaRPr lang="en-MY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430780"/>
            <a:ext cx="5181600" cy="31400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5250" y="6048375"/>
            <a:ext cx="4009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MY" altLang="en-US"/>
              <a:t>MECHANISM STRUCTURE AND OVERVIEW OF AGV</a:t>
            </a:r>
            <a:endParaRPr lang="en-MY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18715"/>
            <a:ext cx="5181600" cy="3164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MORE DESIGNS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7855" y="1910080"/>
            <a:ext cx="3517265" cy="3949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76750" y="1910080"/>
            <a:ext cx="3654425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010" y="1910080"/>
            <a:ext cx="3798570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PROPULSION SYSTEM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8120" y="1691005"/>
            <a:ext cx="6715125" cy="42576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16710" y="2300605"/>
            <a:ext cx="1316990" cy="7645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616710" y="2300605"/>
            <a:ext cx="2459355" cy="1644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77545" y="1864995"/>
            <a:ext cx="1239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WHEELS</a:t>
            </a:r>
            <a:endParaRPr lang="en-MY" alt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172450" y="2136140"/>
            <a:ext cx="1656080" cy="2997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072880" y="2125980"/>
            <a:ext cx="765175" cy="9296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9906000" y="1680845"/>
            <a:ext cx="1927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GEARS</a:t>
            </a:r>
            <a:endParaRPr lang="en-MY" alt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366125" y="4944110"/>
            <a:ext cx="1094105" cy="584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9712325" y="4750435"/>
            <a:ext cx="165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MOTOR</a:t>
            </a:r>
            <a:endParaRPr lang="en-MY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ACTUATOR</a:t>
            </a:r>
            <a:endParaRPr lang="en-MY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14830"/>
            <a:ext cx="5181600" cy="32283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17625" y="5279390"/>
            <a:ext cx="4451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Consist of onboard motion control and brushless servomotor, planetary gearbox, and flange to mount a drive wheel. </a:t>
            </a:r>
            <a:endParaRPr lang="en-MY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14830"/>
            <a:ext cx="5181600" cy="35845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74280" y="5399405"/>
            <a:ext cx="325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I</a:t>
            </a:r>
            <a:r>
              <a:rPr lang="en-US"/>
              <a:t>ntegrated traction-wheel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NAVIGATION AND CONTROL SYSTEM</a:t>
            </a:r>
            <a:endParaRPr lang="en-MY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60705" y="1696085"/>
            <a:ext cx="5505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AGV </a:t>
            </a:r>
            <a:r>
              <a:rPr lang="en-US"/>
              <a:t>require</a:t>
            </a:r>
            <a:r>
              <a:rPr lang="en-MY" altLang="en-US"/>
              <a:t>s</a:t>
            </a:r>
            <a:r>
              <a:rPr lang="en-US"/>
              <a:t> a navigation system that provides the ability for the vehicle to identify its position.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441440" y="1696085"/>
            <a:ext cx="399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Most common ones are GPS based algorithm and a line following algorithm</a:t>
            </a:r>
            <a:endParaRPr lang="en-MY" alt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65835" y="1374140"/>
            <a:ext cx="9525" cy="2927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85130" y="2076450"/>
            <a:ext cx="7613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0715" y="2469515"/>
            <a:ext cx="4600575" cy="36480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7095" y="2469515"/>
            <a:ext cx="4701540" cy="3674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195"/>
            <a:ext cx="10515600" cy="1325563"/>
          </a:xfrm>
        </p:spPr>
        <p:txBody>
          <a:bodyPr/>
          <a:p>
            <a:r>
              <a:rPr lang="en-MY" altLang="en-US"/>
              <a:t>FURTHER...</a:t>
            </a:r>
            <a:endParaRPr lang="en-MY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70255" y="944245"/>
            <a:ext cx="5181600" cy="22320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38250" y="3118485"/>
            <a:ext cx="3749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Block diagram of AGV control system</a:t>
            </a:r>
            <a:endParaRPr lang="en-MY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6195" y="194310"/>
            <a:ext cx="3950970" cy="329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05" y="3486785"/>
            <a:ext cx="4197350" cy="30968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668635" y="4087495"/>
            <a:ext cx="12585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Computer Vision-Based Navigation System for Industrial AGVs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599420" y="1207770"/>
            <a:ext cx="14744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AGV Management System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49980"/>
            <a:ext cx="2691130" cy="29044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718560" y="4573905"/>
            <a:ext cx="1750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MY" altLang="en-US"/>
              <a:t>Intelligent parking/docking system </a:t>
            </a:r>
            <a:endParaRPr lang="en-MY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MY" altLang="en-US"/>
              <a:t>DATA TRANSMISSION AND COLLECTION </a:t>
            </a:r>
            <a:endParaRPr lang="en-MY" altLang="en-US"/>
          </a:p>
        </p:txBody>
      </p:sp>
      <p:sp>
        <p:nvSpPr>
          <p:cNvPr id="5" name="Rounded Rectangle 4"/>
          <p:cNvSpPr/>
          <p:nvPr/>
        </p:nvSpPr>
        <p:spPr>
          <a:xfrm>
            <a:off x="4948555" y="3279775"/>
            <a:ext cx="2030095" cy="7613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MY" altLang="en-US"/>
              <a:t>software for AGVs</a:t>
            </a:r>
            <a:endParaRPr lang="en-MY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21410" y="1691005"/>
            <a:ext cx="3408045" cy="146431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650" y="1691005"/>
            <a:ext cx="3995420" cy="945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05" y="3651885"/>
            <a:ext cx="3876675" cy="136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" y="4041140"/>
            <a:ext cx="3532505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30" y="5409565"/>
            <a:ext cx="2954020" cy="1172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606290" y="2906395"/>
            <a:ext cx="381000" cy="3028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60240" y="3872865"/>
            <a:ext cx="380365" cy="1657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58205" y="4165600"/>
            <a:ext cx="10160" cy="9175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8650" y="3931285"/>
            <a:ext cx="643890" cy="977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753860" y="2828290"/>
            <a:ext cx="46863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</Words>
  <Application>WPS Presentation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5</cp:revision>
  <dcterms:created xsi:type="dcterms:W3CDTF">2021-03-14T10:18:49Z</dcterms:created>
  <dcterms:modified xsi:type="dcterms:W3CDTF">2021-03-14T12:48:07Z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